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4813300" cy="28067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2446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244600" y="12446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2446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244600" y="1790700"/>
            <a:ext cx="0" cy="1473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28956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2895600" y="2489200"/>
            <a:ext cx="0" cy="177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2895600" y="2870200"/>
            <a:ext cx="0" cy="393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4559300" y="787400"/>
            <a:ext cx="0" cy="24765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9398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2" name=""/>
          <p:cNvSpPr/>
          <p:nvPr/>
        </p:nvSpPr>
        <p:spPr>
          <a:xfrm>
            <a:off x="25527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3" name=""/>
          <p:cNvSpPr/>
          <p:nvPr/>
        </p:nvSpPr>
        <p:spPr>
          <a:xfrm>
            <a:off x="41148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4" name=""/>
          <p:cNvSpPr/>
          <p:nvPr/>
        </p:nvSpPr>
        <p:spPr>
          <a:xfrm>
            <a:off x="74896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5" name=""/>
          <p:cNvCxnSpPr/>
          <p:nvPr/>
        </p:nvCxnSpPr>
        <p:spPr>
          <a:xfrm>
            <a:off x="622300" y="1060450"/>
            <a:ext cx="6159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6" name=""/>
          <p:cNvSpPr/>
          <p:nvPr/>
        </p:nvSpPr>
        <p:spPr>
          <a:xfrm>
            <a:off x="7130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7" name=""/>
          <p:cNvSpPr/>
          <p:nvPr/>
        </p:nvSpPr>
        <p:spPr>
          <a:xfrm>
            <a:off x="16314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8" name=""/>
          <p:cNvCxnSpPr/>
          <p:nvPr/>
        </p:nvCxnSpPr>
        <p:spPr>
          <a:xfrm>
            <a:off x="12509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9" name=""/>
          <p:cNvSpPr/>
          <p:nvPr/>
        </p:nvSpPr>
        <p:spPr>
          <a:xfrm>
            <a:off x="2238502" y="2228850"/>
            <a:ext cx="1314196" cy="3175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Check cache</a:t>
            </a:r>
          </a:p>
        </p:txBody>
      </p:sp>
      <p:sp>
        <p:nvSpPr>
          <p:cNvPr id="20" name=""/>
          <p:cNvSpPr/>
          <p:nvPr/>
        </p:nvSpPr>
        <p:spPr>
          <a:xfrm>
            <a:off x="2264562" y="2609850"/>
            <a:ext cx="2745587" cy="65405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21" name=""/>
          <p:cNvCxnSpPr/>
          <p:nvPr/>
        </p:nvCxnSpPr>
        <p:spPr>
          <a:xfrm>
            <a:off x="2895600" y="2609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2895600" y="2870200"/>
            <a:ext cx="0" cy="393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4559300" y="2609850"/>
            <a:ext cx="0" cy="654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390468" y="2908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5" name=""/>
          <p:cNvCxnSpPr/>
          <p:nvPr/>
        </p:nvCxnSpPr>
        <p:spPr>
          <a:xfrm>
            <a:off x="2901950" y="31432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270912" y="26162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7" name=""/>
          <p:cNvSpPr/>
          <p:nvPr/>
        </p:nvSpPr>
        <p:spPr>
          <a:xfrm>
            <a:off x="2270912" y="26162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309012" y="26543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Alt#1</a:t>
            </a:r>
          </a:p>
        </p:txBody>
      </p:sp>
      <p:sp>
        <p:nvSpPr>
          <p:cNvPr id="29" name=""/>
          <p:cNvSpPr/>
          <p:nvPr/>
        </p:nvSpPr>
        <p:spPr>
          <a:xfrm>
            <a:off x="2759227" y="2654300"/>
            <a:ext cx="104160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miss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0" name=""/>
          <p:cNvSpPr/>
          <p:nvPr/>
        </p:nvSpPr>
        <p:spPr>
          <a:xfrm>
            <a:off x="457200" y="457200"/>
            <a:ext cx="4813300" cy="16129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1" name=""/>
          <p:cNvCxnSpPr/>
          <p:nvPr/>
        </p:nvCxnSpPr>
        <p:spPr>
          <a:xfrm>
            <a:off x="1244600" y="463550"/>
            <a:ext cx="0" cy="1606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2895600" y="463550"/>
            <a:ext cx="0" cy="4254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2895600" y="1092200"/>
            <a:ext cx="0" cy="9779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4" name=""/>
          <p:cNvCxnSpPr/>
          <p:nvPr/>
        </p:nvCxnSpPr>
        <p:spPr>
          <a:xfrm>
            <a:off x="4559300" y="463550"/>
            <a:ext cx="0" cy="16065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2264562" y="457200"/>
            <a:ext cx="2745587" cy="1162050"/>
          </a:xfrm>
          <a:prstGeom prst="rect"/>
          <a:solidFill>
            <a:srgbClr val="C8C8C8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36" name=""/>
          <p:cNvCxnSpPr/>
          <p:nvPr/>
        </p:nvCxnSpPr>
        <p:spPr>
          <a:xfrm>
            <a:off x="2895600" y="457200"/>
            <a:ext cx="0" cy="387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7" name=""/>
          <p:cNvCxnSpPr/>
          <p:nvPr/>
        </p:nvCxnSpPr>
        <p:spPr>
          <a:xfrm>
            <a:off x="4559300" y="457200"/>
            <a:ext cx="0" cy="3873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8" name=""/>
          <p:cNvSpPr/>
          <p:nvPr/>
        </p:nvSpPr>
        <p:spPr>
          <a:xfrm>
            <a:off x="3304971" y="4699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39" name=""/>
          <p:cNvCxnSpPr/>
          <p:nvPr/>
        </p:nvCxnSpPr>
        <p:spPr>
          <a:xfrm flipH="1">
            <a:off x="2901950" y="704850"/>
            <a:ext cx="1651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0" name=""/>
          <p:cNvCxnSpPr/>
          <p:nvPr/>
        </p:nvCxnSpPr>
        <p:spPr>
          <a:xfrm>
            <a:off x="2895600" y="831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1" name=""/>
          <p:cNvCxnSpPr/>
          <p:nvPr/>
        </p:nvCxnSpPr>
        <p:spPr>
          <a:xfrm>
            <a:off x="2895600" y="1092200"/>
            <a:ext cx="0" cy="539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2" name=""/>
          <p:cNvCxnSpPr/>
          <p:nvPr/>
        </p:nvCxnSpPr>
        <p:spPr>
          <a:xfrm>
            <a:off x="4559300" y="831850"/>
            <a:ext cx="0" cy="800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3" name=""/>
          <p:cNvSpPr/>
          <p:nvPr/>
        </p:nvSpPr>
        <p:spPr>
          <a:xfrm>
            <a:off x="2309012" y="1130300"/>
            <a:ext cx="567537" cy="4318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r" marL="0" marR="0" latinLnBrk="0"/>
            <a:r>
              <a:rPr dirty="0" sz="1600" err="1" lang="en-en">
                <a:latin typeface="Nimbus Sans"/>
              </a:rPr>
              <a:t>Read</a:t>
            </a:r>
          </a:p>
          <a:p>
            <a:pPr algn="r" marL="0" marR="0" latinLnBrk="0"/>
            <a:r>
              <a:rPr dirty="0" sz="1600" err="1" lang="en-en">
                <a:latin typeface="Nimbus Sans"/>
              </a:rPr>
              <a:t>cache</a:t>
            </a:r>
          </a:p>
        </p:txBody>
      </p:sp>
      <p:sp>
        <p:nvSpPr>
          <p:cNvPr id="44" name=""/>
          <p:cNvSpPr/>
          <p:nvPr/>
        </p:nvSpPr>
        <p:spPr>
          <a:xfrm>
            <a:off x="2901950" y="1117600"/>
            <a:ext cx="622300" cy="381000"/>
          </a:xfrm>
          <a:custGeom>
            <a:pathLst>
              <a:path w="622300" h="381000">
                <a:moveTo>
                  <a:pt x="0" y="0"/>
                </a:moveTo>
                <a:cubicBezTo>
                  <a:pt x="343686" y="0"/>
                  <a:pt x="622300" y="85289"/>
                  <a:pt x="622300" y="190500"/>
                </a:cubicBezTo>
                <a:cubicBezTo>
                  <a:pt x="622300" y="295710"/>
                  <a:pt x="343686" y="381000"/>
                  <a:pt x="0" y="381000"/>
                </a:cubicBezTo>
              </a:path>
            </a:pathLst>
          </a:custGeom>
          <a:noFill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45" name=""/>
          <p:cNvCxnSpPr/>
          <p:nvPr/>
        </p:nvCxnSpPr>
        <p:spPr>
          <a:xfrm>
            <a:off x="2264562" y="831850"/>
            <a:ext cx="2745587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46" name=""/>
          <p:cNvSpPr/>
          <p:nvPr/>
        </p:nvSpPr>
        <p:spPr>
          <a:xfrm>
            <a:off x="2270912" y="838200"/>
            <a:ext cx="469264" cy="234950"/>
          </a:xfrm>
          <a:custGeom>
            <a:pathLst>
              <a:path w="469264" h="234950">
                <a:moveTo>
                  <a:pt x="0" y="234950"/>
                </a:moveTo>
                <a:lnTo>
                  <a:pt x="0" y="0"/>
                </a:lnTo>
                <a:lnTo>
                  <a:pt x="469264" y="0"/>
                </a:ln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  <a:close/>
              </a:path>
            </a:pathLst>
          </a:custGeom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47" name=""/>
          <p:cNvSpPr/>
          <p:nvPr/>
        </p:nvSpPr>
        <p:spPr>
          <a:xfrm>
            <a:off x="2270912" y="838200"/>
            <a:ext cx="469264" cy="234950"/>
          </a:xfrm>
          <a:custGeom>
            <a:pathLst>
              <a:path w="469264" h="234950">
                <a:moveTo>
                  <a:pt x="469264" y="0"/>
                </a:moveTo>
                <a:lnTo>
                  <a:pt x="469264" y="107950"/>
                </a:lnTo>
                <a:lnTo>
                  <a:pt x="342264" y="234950"/>
                </a:lnTo>
                <a:lnTo>
                  <a:pt x="0" y="23495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8" name=""/>
          <p:cNvSpPr/>
          <p:nvPr/>
        </p:nvSpPr>
        <p:spPr>
          <a:xfrm>
            <a:off x="2309012" y="876300"/>
            <a:ext cx="33591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 b="1">
                <a:latin typeface="Nimbus Sans"/>
              </a:rPr>
              <a:t>Alt#2</a:t>
            </a:r>
          </a:p>
        </p:txBody>
      </p:sp>
      <p:sp>
        <p:nvSpPr>
          <p:cNvPr id="49" name=""/>
          <p:cNvSpPr/>
          <p:nvPr/>
        </p:nvSpPr>
        <p:spPr>
          <a:xfrm>
            <a:off x="2759227" y="876300"/>
            <a:ext cx="8386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cache hit</a:t>
            </a:r>
          </a:p>
        </p:txBody>
      </p:sp>
      <p:sp>
        <p:nvSpPr>
          <p:cNvPr id="50" name=""/>
          <p:cNvSpPr/>
          <p:nvPr/>
        </p:nvSpPr>
        <p:spPr>
          <a:xfrm>
            <a:off x="1845335" y="16637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51" name=""/>
          <p:cNvCxnSpPr/>
          <p:nvPr/>
        </p:nvCxnSpPr>
        <p:spPr>
          <a:xfrm flipH="1">
            <a:off x="1250950" y="19113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52" name=""/>
          <p:cNvSpPr/>
          <p:nvPr/>
        </p:nvSpPr>
        <p:spPr>
          <a:xfrm>
            <a:off x="457200" y="457200"/>
            <a:ext cx="4813300" cy="1269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2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