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1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7018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5016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an image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should use Two Content, </a:t>
            </a:r>
            <a:r>
              <a:rPr i="1"/>
              <a:t>not</a:t>
            </a:r>
            <a:r>
              <a:rPr/>
              <a:t> Comparison!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should also use Two Content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9088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6311900" y="5651500"/>
            <a:ext cx="50292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2021-10-04T19:20:01Z</dcterms:created>
  <dcterms:modified xsi:type="dcterms:W3CDTF">2021-10-04T19:20:01Z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