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7" d="100"/>
          <a:sy n="87" d="100"/>
        </p:scale>
        <p:origin x="384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466070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347760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bg>
      <p:bgPr>
        <a:solidFill>
          <a:schemeClr val="bg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6111" y="452718"/>
            <a:ext cx="9404723" cy="140053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1279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0356437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420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2000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800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600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506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92911E-EDD0-96D2-20B3-868894D301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Hello</a:t>
            </a:r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EC853CE4-B467-01D1-35C6-4E32CA819468}"/>
              </a:ext>
            </a:extLst>
          </p:cNvPr>
          <p:cNvSpPr/>
          <p:nvPr/>
        </p:nvSpPr>
        <p:spPr>
          <a:xfrm>
            <a:off x="646111" y="1545995"/>
            <a:ext cx="3091992" cy="2026763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6677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">
  <a:themeElements>
    <a:clrScheme name="Ion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4849A"/>
      </a:accent5>
      <a:accent6>
        <a:srgbClr val="9E5E9B"/>
      </a:accent6>
      <a:hlink>
        <a:srgbClr val="58C1BA"/>
      </a:hlink>
      <a:folHlink>
        <a:srgbClr val="9DFFCB"/>
      </a:folHlink>
    </a:clrScheme>
    <a:fontScheme name="Ion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" id="{B8441ADB-2E43-4AF7-B97A-BD870242C6A8}" vid="{292E63A9-BB86-4E3D-B92A-7223C6510D2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Wingdings 3</vt:lpstr>
      <vt:lpstr>Ion</vt:lpstr>
      <vt:lpstr>Hello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2024-06-06T17:40:50Z</dcterms:created>
  <dcterms:modified xsi:type="dcterms:W3CDTF">2024-06-06T17:43:05Z</dcterms:modified>
</cp:coreProperties>
</file>

<file path=docProps/thumbnail.jpeg>
</file>