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 horzBarState="maximized">
    <p:restoredLeft autoAdjust="0" sz="20000"/>
    <p:restoredTop sz="94660"/>
  </p:normalViewPr>
  <p:slideViewPr>
    <p:cSldViewPr snapToGrid="0">
      <p:cViewPr varScale="1">
        <p:scale>
          <a:sx d="100" n="67"/>
          <a:sy d="100" n="67"/>
        </p:scale>
        <p:origin x="66" y="804"/>
      </p:cViewPr>
      <p:guideLst/>
    </p:cSldViewPr>
  </p:slideViewPr>
  <p:notesTextViewPr>
    <p:cViewPr>
      <p:scale>
        <a:sx d="1" n="1"/>
        <a:sy d="1" n="1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Relationship Id="rId6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are speaker notes from metadata.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13" Target="../slideLayouts/slideLayout13.xml" Type="http://schemas.openxmlformats.org/officeDocument/2006/relationships/slideLayout" /><Relationship Id="rId18" Target="../theme/theme1.xml" Type="http://schemas.openxmlformats.org/officeDocument/2006/relationships/theme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slideLayouts/slideLayout12.xml" Type="http://schemas.openxmlformats.org/officeDocument/2006/relationships/slideLayout" /><Relationship Id="rId17" Target="../slideLayouts/slideLayout17.xml" Type="http://schemas.openxmlformats.org/officeDocument/2006/relationships/slideLayout" /><Relationship Id="rId2" Target="../slideLayouts/slideLayout2.xml" Type="http://schemas.openxmlformats.org/officeDocument/2006/relationships/slideLayout" /><Relationship Id="rId16" Target="../slideLayouts/slideLayout16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5" Target="../slideLayouts/slideLayout15.xml" Type="http://schemas.openxmlformats.org/officeDocument/2006/relationships/slideLayout" /><Relationship Id="rId10" Target="../slideLayouts/slideLayout10.xml" Type="http://schemas.openxmlformats.org/officeDocument/2006/relationships/slideLayout" /><Relationship Id="rId19" Target="../media/image1.png" Type="http://schemas.openxmlformats.org/officeDocument/2006/relationships/image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Relationship Id="rId14" Target="../slideLayouts/slideLayout14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dirty="0" lang="en-US"/>
              <a:t>2/19/2018</a:t>
            </a:fld>
            <a:endParaRPr dirty="0"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dirty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dirty="0" lang="en-US"/>
              <a:pPr/>
              <a:t>‹#›</a:t>
            </a:fld>
            <a:endParaRPr dirty="0" lang="en-US"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dt="0" ftr="0" hdr="0" sldNum="0"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b="0" kern="1200" sz="54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charset="0" panose="020B0604020202020204" pitchFamily="34" typeface="Arial"/>
        <a:buChar char="•"/>
        <a:defRPr kern="1200" sz="2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4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20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charset="0" panose="020B0604020202020204" pitchFamily="34"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2209799" y="3694375"/>
            <a:ext cx="9144000" cy="754025"/>
          </a:xfrm>
        </p:spPr>
        <p:txBody>
          <a:bodyPr/>
          <a:lstStyle/>
          <a:p>
            <a:pPr lvl="0" indent="0" marL="0">
              <a:buNone/>
            </a:pPr>
            <a:r>
              <a:rPr/>
              <a:t>Jesse 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2026-01-13T22:47:21Z</dcterms:created>
  <dcterms:modified xsi:type="dcterms:W3CDTF">2026-01-13T22:47:21Z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lpwstr>These are speaker notes from metadata.</vt:lpwstr>
  </property>
</Properties>
</file>