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autoCompressPictures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algn="l" defTabSz="4572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4572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4572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4572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4572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4572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4572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4572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4572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p="http://schemas.openxmlformats.org/presentationml/2006/main" xmlns:r="http://schemas.openxmlformats.org/officeDocument/2006/relationships">
  <p:normalViewPr>
    <p:restoredLeft autoAdjust="0" sz="15643"/>
    <p:restoredTop autoAdjust="0" sz="94694"/>
  </p:normalViewPr>
  <p:slideViewPr>
    <p:cSldViewPr snapToGrid="0" snapToObjects="1">
      <p:cViewPr varScale="1">
        <p:scale>
          <a:sx d="100" n="161"/>
          <a:sy d="100" n="161"/>
        </p:scale>
        <p:origin x="560" y="200"/>
      </p:cViewPr>
      <p:guideLst>
        <p:guide orient="horz" pos="1620"/>
        <p:guide pos="2880"/>
      </p:guideLst>
    </p:cSldViewPr>
  </p:slideViewPr>
  <p:outlineViewPr>
    <p:cViewPr>
      <p:scale>
        <a:sx d="100" n="33"/>
        <a:sy d="100" n="33"/>
      </p:scale>
      <p:origin x="0" y="0"/>
    </p:cViewPr>
  </p:outlineViewPr>
  <p:notesTextViewPr>
    <p:cViewPr>
      <p:scale>
        <a:sx d="100" n="100"/>
        <a:sy d="100" n="100"/>
      </p:scale>
      <p:origin x="0" y="0"/>
    </p:cViewPr>
  </p:notesTextViewPr>
  <p:gridSpacing cx="76200" cy="76200"/>
</p:viewPr>
</file>

<file path=ppt/_rels/presentation.xml.rels><?xml version="1.0" encoding="UTF-8"?>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notesMaster" Target="notesMasters/notes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8" Type="http://schemas.openxmlformats.org/officeDocument/2006/relationships/tableStyles" Target="tableStyles.xml" /><Relationship Id="rId7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C1CCF-B725-44A7-AA57-5E433BD85C9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DFEC3-8487-43E8-A154-7C12CBC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09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These are speaker notes from metadata.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DFEC3-8487-43E8-A154-7C12CBC1FFF2}" type="slidenum">
              <a:rPr lang="en-US"/>
              <a:t>1</a:t>
            </a:fld>
            <a:endParaRPr lang="en-US"/>
          </a:p>
        </p:txBody>
      </p:sp>
    </p:spTree>
  </p:cSld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8" Target="../slideLayouts/slideLayout8.xml" Type="http://schemas.openxmlformats.org/officeDocument/2006/relationships/slideLayout" /><Relationship Id="rId3" Target="../slideLayouts/slideLayout3.xml" Type="http://schemas.openxmlformats.org/officeDocument/2006/relationships/slideLayout" /><Relationship Id="rId7" Target="../slideLayouts/slideLayout7.xml" Type="http://schemas.openxmlformats.org/officeDocument/2006/relationships/slideLayout" /><Relationship Id="rId12" Target="../theme/theme1.xml" Type="http://schemas.openxmlformats.org/officeDocument/2006/relationships/theme" /><Relationship Id="rId2" Target="../slideLayouts/slideLayout2.xml" Type="http://schemas.openxmlformats.org/officeDocument/2006/relationships/slideLayout" /><Relationship Id="rId1" Target="../slideLayouts/slideLayout1.xml" Type="http://schemas.openxmlformats.org/officeDocument/2006/relationships/slideLayout" /><Relationship Id="rId6" Target="../slideLayouts/slideLayout6.xml" Type="http://schemas.openxmlformats.org/officeDocument/2006/relationships/slideLayout" /><Relationship Id="rId11" Target="../slideLayouts/slideLayout11.xml" Type="http://schemas.openxmlformats.org/officeDocument/2006/relationships/slideLayout" /><Relationship Id="rId5" Target="../slideLayouts/slideLayout5.xml" Type="http://schemas.openxmlformats.org/officeDocument/2006/relationships/slideLayout" /><Relationship Id="rId10" Target="../slideLayouts/slideLayout10.xml" Type="http://schemas.openxmlformats.org/officeDocument/2006/relationships/slideLayout" /><Relationship Id="rId4" Target="../slideLayouts/slideLayout4.xml" Type="http://schemas.openxmlformats.org/officeDocument/2006/relationships/slideLayout" /><Relationship Id="rId9" Target="../slideLayouts/slideLayout9.xml" Type="http://schemas.openxmlformats.org/officeDocument/2006/relationships/slideLayout" />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1/2/22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2900" eaLnBrk="1" hangingPunct="1" latinLnBrk="0" rtl="0">
        <a:spcBef>
          <a:spcPct val="0"/>
        </a:spcBef>
        <a:buNone/>
        <a:defRPr kern="1200"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342900" eaLnBrk="1" hangingPunct="1" indent="-342900" latinLnBrk="0" marL="342900" rtl="0">
        <a:spcBef>
          <a:spcPct val="20000"/>
        </a:spcBef>
        <a:buFont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indent="-342900" latinLnBrk="0" marL="685800" rtl="0">
        <a:spcBef>
          <a:spcPct val="20000"/>
        </a:spcBef>
        <a:buFont typeface="Arial"/>
        <a:buChar char="–"/>
        <a:defRPr kern="1200" sz="210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indent="-342900" latinLnBrk="0" marL="1028700" rtl="0">
        <a:spcBef>
          <a:spcPct val="20000"/>
        </a:spcBef>
        <a:buFont typeface="Arial"/>
        <a:buChar char="•"/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indent="-342900" latinLnBrk="0" marL="1371600" rtl="0">
        <a:spcBef>
          <a:spcPct val="20000"/>
        </a:spcBef>
        <a:buFont typeface="Arial"/>
        <a:buChar char="–"/>
        <a:defRPr kern="1200" sz="150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indent="-342900" latinLnBrk="0" marL="1714500" rtl="0">
        <a:spcBef>
          <a:spcPct val="20000"/>
        </a:spcBef>
        <a:buFont typeface="Arial"/>
        <a:buChar char="»"/>
        <a:defRPr kern="1200" sz="150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indent="-342900" latinLnBrk="0" marL="20574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indent="-342900" latinLnBrk="0" marL="24003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indent="-342900" latinLnBrk="0" marL="27432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indent="-342900" latinLnBrk="0" marL="3086100" rtl="0">
        <a:spcBef>
          <a:spcPct val="20000"/>
        </a:spcBef>
        <a:buFont typeface="Arial"/>
        <a:buChar char="•"/>
        <a:defRPr kern="1200" sz="15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342900" eaLnBrk="1" hangingPunct="1" latinLnBrk="0" marL="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1pPr>
      <a:lvl2pPr algn="l" defTabSz="342900" eaLnBrk="1" hangingPunct="1" latinLnBrk="0" marL="3429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2pPr>
      <a:lvl3pPr algn="l" defTabSz="342900" eaLnBrk="1" hangingPunct="1" latinLnBrk="0" marL="6858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3pPr>
      <a:lvl4pPr algn="l" defTabSz="342900" eaLnBrk="1" hangingPunct="1" latinLnBrk="0" marL="10287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4pPr>
      <a:lvl5pPr algn="l" defTabSz="342900" eaLnBrk="1" hangingPunct="1" latinLnBrk="0" marL="13716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5pPr>
      <a:lvl6pPr algn="l" defTabSz="342900" eaLnBrk="1" hangingPunct="1" latinLnBrk="0" marL="17145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6pPr>
      <a:lvl7pPr algn="l" defTabSz="342900" eaLnBrk="1" hangingPunct="1" latinLnBrk="0" marL="20574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7pPr>
      <a:lvl8pPr algn="l" defTabSz="342900" eaLnBrk="1" hangingPunct="1" latinLnBrk="0" marL="24003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8pPr>
      <a:lvl9pPr algn="l" defTabSz="342900" eaLnBrk="1" hangingPunct="1" latinLnBrk="0" marL="2743200" rtl="0">
        <a:defRPr kern="1200"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pPr lvl="0" indent="0" marL="0">
              <a:buNone/>
            </a:pPr>
            <a:r>
              <a:rPr/>
              <a:t>Testing</a:t>
            </a:r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pPr lvl="0" indent="0" marL="0">
              <a:buNone/>
            </a:pPr>
            <a:r>
              <a:rPr/>
              <a:t>Jesse Rosenthal</a:t>
            </a:r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0" marL="0">
              <a:buNone/>
            </a:pPr>
            <a:r>
              <a:rPr/>
              <a:t>And a new slide.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Macintosh PowerPoint</Application>
  <PresentationFormat>On-screen Show (16:9)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Jesse Rosenthal</dc:creator>
  <cp:keywords/>
  <dcterms:created xsi:type="dcterms:W3CDTF">2026-01-13T22:47:21Z</dcterms:created>
  <dcterms:modified xsi:type="dcterms:W3CDTF">2026-01-13T22:47:21Z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lpwstr>These are speaker notes from metadata.</vt:lpwstr>
  </property>
</Properties>
</file>