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"/>
          <p:cNvGraphicFramePr>
            <a:graphicFrameLocks noGrp="true"/>
          </p:cNvGraphicFramePr>
          <p:nvPr/>
        </p:nvGraphicFramePr>
        <p:xfrm rot="0">
          <a:off x="251460" y="251460"/>
          <a:ext cx="3677194" cy="3154680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735438"/>
                <a:gridCol w="735438"/>
                <a:gridCol w="735438"/>
                <a:gridCol w="735438"/>
                <a:gridCol w="735438"/>
              </a:tblGrid>
              <a:tr h="788670">
                <a:tc>
                  <a:txBody>
                    <a:bodyPr/>
                    <a:lstStyle/>
                    <a:p>
                      <a:r>
                        <a:t>Sepal.Length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Sepal.Width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Petal.Length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Petal.Width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Species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4.3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1.1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0.1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1.4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0.2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7.7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3.8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6.7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2.2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virginica</a:t>
                      </a:r>
                    </a:p>
                  </a:txBody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3" name=""/>
          <p:cNvGraphicFramePr>
            <a:graphicFrameLocks noGrp="true"/>
          </p:cNvGraphicFramePr>
          <p:nvPr/>
        </p:nvGraphicFramePr>
        <p:xfrm rot="0">
          <a:off x="251460" y="3451860"/>
          <a:ext cx="3677194" cy="3154680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735438"/>
                <a:gridCol w="735438"/>
                <a:gridCol w="735438"/>
                <a:gridCol w="735438"/>
                <a:gridCol w="735438"/>
              </a:tblGrid>
              <a:tr h="630936">
                <a:tc>
                  <a:txBody>
                    <a:bodyPr/>
                    <a:lstStyle/>
                    <a:p>
                      <a:r>
                        <a:t>Sepal.Length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Sepal.Width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Petal.Length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Petal.Width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Species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4.3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1.1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0.1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1.4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0.2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7.7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3.8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6.7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2.2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virginica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4.4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3.2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1.3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0.2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4" name=""/>
          <p:cNvGraphicFramePr>
            <a:graphicFrameLocks noGrp="true"/>
          </p:cNvGraphicFramePr>
          <p:nvPr/>
        </p:nvGraphicFramePr>
        <p:xfrm rot="0">
          <a:off x="3974374" y="251460"/>
          <a:ext cx="4918166" cy="3154680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2459082"/>
                <a:gridCol w="2459082"/>
              </a:tblGrid>
              <a:tr h="788670">
                <a:tc>
                  <a:txBody>
                    <a:bodyPr/>
                    <a:lstStyle/>
                    <a:p>
                      <a:r>
                        <a:t>Sepal.Length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Species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4.3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788670">
                <a:tc>
                  <a:txBody>
                    <a:bodyPr/>
                    <a:lstStyle/>
                    <a:p>
                      <a:r>
                        <a:t>7.7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virginica</a:t>
                      </a:r>
                    </a:p>
                  </a:txBody>
                </a:tc>
              </a:tr>
            </a:tbl>
          </a:graphicData>
        </a:graphic>
      </p:graphicFrame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5" name=""/>
          <p:cNvGraphicFramePr>
            <a:graphicFrameLocks noGrp="true"/>
          </p:cNvGraphicFramePr>
          <p:nvPr/>
        </p:nvGraphicFramePr>
        <p:xfrm rot="0">
          <a:off x="3974374" y="3451860"/>
          <a:ext cx="4918166" cy="3154680"/>
        </p:xfrm>
        <a:graphic>
          <a:graphicData uri="http://schemas.openxmlformats.org/drawingml/2006/table">
            <a:tbl>
              <a:tblPr firstRow="1">
                <a:tableStyleId>{5C22544A-7EE6-4342-B048-85BDC9FD1C3A}</a:tableStyleId>
              </a:tblPr>
              <a:tblGrid>
                <a:gridCol w="2459082"/>
                <a:gridCol w="2459082"/>
              </a:tblGrid>
              <a:tr h="630936">
                <a:tc>
                  <a:txBody>
                    <a:bodyPr/>
                    <a:lstStyle/>
                    <a:p>
                      <a:r>
                        <a:t>Sepal.Length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Species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4.3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5.0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7.7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virginica</a:t>
                      </a:r>
                    </a:p>
                  </a:txBody>
                </a:tc>
              </a:tr>
              <a:tr h="630936">
                <a:tc>
                  <a:txBody>
                    <a:bodyPr/>
                    <a:lstStyle/>
                    <a:p>
                      <a:r>
                        <a:t>4.4</a:t>
                      </a:r>
                    </a:p>
                  </a:txBody>
                </a:tc>
                <a:tc>
                  <a:txBody>
                    <a:bodyPr/>
                    <a:lstStyle/>
                    <a:p>
                      <a:r>
                        <a:t>setosa</a:t>
                      </a:r>
                    </a:p>
                  </a:txBody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zzawadz</cp:lastModifiedBy>
  <cp:revision>3</cp:revision>
  <dcterms:created xsi:type="dcterms:W3CDTF">2017-02-13T16:18:36Z</dcterms:created>
  <dcterms:modified xsi:type="dcterms:W3CDTF">2020-01-17T08:34:40Z</dcterms:modified>
  <cp:category/>
</cp:coreProperties>
</file>

<file path=docProps/thumbnail.jpeg>
</file>