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4" d="100"/>
          <a:sy n="94" d="100"/>
        </p:scale>
        <p:origin x="-132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545970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555537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609252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5470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10/04/17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David Gohel</cp:lastModifiedBy>
  <cp:revision>2</cp:revision>
  <dcterms:created xsi:type="dcterms:W3CDTF">2017-02-13T16:18:36Z</dcterms:created>
  <dcterms:modified xsi:type="dcterms:W3CDTF">2017-04-09T23:17:20Z</dcterms:modified>
  <cp:category/>
</cp:coreProperties>
</file>

<file path=docProps/thumbnail.jpeg>
</file>