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78" d="100"/>
          <a:sy n="78" d="100"/>
        </p:scale>
        <p:origin x="835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CB0875-EF3E-8367-7585-F02D0CC77C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C7721AE-CD86-A732-DFC6-98EBE18AE8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0C9A53-88C9-2ADA-305E-35256231D1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5D72BFA-6E65-2D54-AA8A-94318D48EA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420B26-87DD-572F-2C11-78206EAF0D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63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12DCED-F055-ACC0-90D2-0DD51A4E94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F97499-956C-4EC9-6B45-6CE997D344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1571E9-CADF-C4A2-5992-973E9AF5D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E59B30-B0F3-446E-7335-0EF2E584A1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78868A-C3C3-F4B1-7785-91133C3D7A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198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DF25434-C89B-F0DD-5208-771A308FC0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093B47F-2BF7-0203-FF45-28C267A241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036BEF-ADC2-AE87-4161-8DCB9194C2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76C9D1-5DB4-84C0-BE18-3705CBA782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C337A1-3284-4EA7-B79E-3E33485ACF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30394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BD7DF6-2EAB-CE18-FFD2-54A1142B22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69F6C5-1CB4-960B-5581-7B245B721A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8E694A-DBDB-F6E3-839C-0487544A17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AFD3C0-A599-216F-3B13-E2AB88DF1D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B84DE7-2F97-D9FB-5919-C932532C43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0383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3256FD-B170-61DD-1402-52A38F16F0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1437BA-D3C4-7995-1623-C53B779619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9862D2-C265-E74D-49A5-2512D46E42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7D3958-991A-049A-4C28-46C616CFE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012E90-9345-7C7B-4316-C4DAAD13F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5261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F910BA-8CD5-CC8F-4510-34EE4C9EE7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69B040-8AE9-42D9-0DEB-4DC3CA7CDB8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FC59C9A-DB39-F262-6518-C0CCE2D2A2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3205C3-34C6-6742-60EB-E2E4F1B27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FDD8F6-2227-B976-99F6-C03A320BEA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95E8C1-8010-C781-9997-ACC2FC2492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9412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E1EE12-B9AC-2BA3-DADE-230AEC9F77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1843B6-700E-3494-4BA7-AD8BC63650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9EBA5B-E88E-73A6-46BE-2F561711CF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D2C0A93-86B7-DD90-FEDC-9AA662B1A9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55E83C4-CC8B-83E2-0A09-FCB70C0F082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75FB61D-FC51-3838-B72A-A51920C6CE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2D8B4A9-30A2-9398-54C1-D46E678185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D434467-5850-E3A9-4A2D-0241FE9949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5673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BE7A79-22D5-936E-83D1-E576B6A17C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6F7D769-42F7-5B5C-3D61-04911FE9E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A355E3D-E26D-DE8B-399D-B15F712F41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7C6AAA5-F1EB-62B6-8AE3-24223F592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287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8E6F1D6-D940-D6A6-BF4B-10843F98F7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CB96BC7-5F6A-04F4-96EA-E16EE0E859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7CC5DE7-5996-90EB-6C79-ED76A1104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151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E809BA-9BC7-6262-8047-EFAB0F81AF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F85DCE-F3B6-B2DA-2675-89CB28042E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729ED25-BEBA-525E-1095-C6D65CED7F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EBFD03-080C-8731-7FA8-F2E3DAE7AF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ED6407-D1E3-EAC3-F91A-1532268CF9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916054F-3735-F92E-79C5-4821CE4314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88344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B884E4-BF25-2BE1-47F8-47EEB20C9B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1CA66FE-9523-BEA9-1C65-1C2835E919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01A8A31-06FE-791E-40E0-CC91357A70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9A9756-9861-F00D-00DF-BD116218C1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985E53-F919-633D-1057-8A64C6DF92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763D36-49C1-C55E-91AB-59FDEF8E0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874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7A1C411-1EAB-ED4C-6025-B22C8961A7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FD6807-DA91-412B-AABC-AB8F2875FF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31C6DC-0395-7D9D-371A-949BF0C39BF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5169E41-5D25-4E0E-AE4C-99B329E744E4}" type="datetimeFigureOut">
              <a:rPr lang="en-US" smtClean="0"/>
              <a:t>11/11/2024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F1A419-1C61-065E-13EA-B1FF9655640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69AFDF-80EC-923F-424F-628F2A0A804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F57F891-4CE2-4F58-A174-47244FEE97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0204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895A7-604E-4298-8922-B8C2979C2C1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3CE5562-08DD-9291-305A-AEC5762B11E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4623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>F. Hoffmann-La Roche, Ltd.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Zhu, Joe {TSCG~SHANGHAI}</dc:creator>
  <cp:lastModifiedBy>Zhu, Joe {TSCG~SHANGHAI}</cp:lastModifiedBy>
  <cp:revision>1</cp:revision>
  <dcterms:created xsi:type="dcterms:W3CDTF">2024-11-11T03:18:00Z</dcterms:created>
  <dcterms:modified xsi:type="dcterms:W3CDTF">2024-11-11T03:19:45Z</dcterms:modified>
</cp:coreProperties>
</file>

<file path=docProps/thumbnail.jpeg>
</file>